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2CDA-7642-BF26-403F-BC929364E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D569A-089C-3604-DF60-69164CC93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AF4B-8183-EFB5-0A39-39B8FE57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5740E-7C1F-FBA2-29F0-242A137E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6366-B275-5BF3-A4D4-81AC0DE9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71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E71B-9054-D54F-C34B-9010EED5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3551E-E41A-83D4-ED3D-B9FA9D510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B1E78-A9ED-02FA-DDDE-C9870E70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67EB-2F34-CC9A-024A-6F458B07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5D83-C14D-5A9C-97C4-A4FDB99E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052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8ECAA-B17F-494A-52F9-D2B7DF968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C6079-4346-75B8-AB08-F57AF5310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FCE18-110C-FC65-28EE-FE820CEE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47915-BAC7-31E8-B6CE-9EF57D1D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A5A6-017F-7A7A-3E7D-5D044ED9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214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2BB1-97AB-F433-5E6D-F3AE2C77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4EEA-4E4E-A4F2-8A56-A2CE117E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3E50-FCF5-4056-AD06-6E60D308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2CB60-953E-1D2A-494F-A5D8D56A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BE4EE-A479-8EA8-3E4C-4035F587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01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3BF1-075D-5CD0-AD7A-AFAECEEF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341F9-6BA3-140B-9ACA-D571146C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FE2D1-784D-D86C-D00D-617C3DDB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F40A0-8F8B-DA1F-9EFF-FC71A7AF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4BC43-69DC-1132-A835-8ECD579C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42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F133-8EBD-A692-B087-7EC6B829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1DBF-C9AE-CB7E-EA47-FEE50870F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D0C7A-2FBB-5F26-2498-08EE3CC0E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45E58-9BC2-EF79-0BFE-98E2FB6C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EE879-ECA3-3F1E-8FC8-50286414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6EBB9-73EE-F587-2FA7-2F4C3FF0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87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58C8-74CC-F421-8AE7-51AEA3DE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BA570-ACCF-D1CB-00FF-BFA9D326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6AB30-DE97-64BE-7BFD-B10C93E5A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13682-2B79-9AA4-ED4B-CCD068570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2EE96-720E-4E14-3206-8FEA883CC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869FB-6F49-F146-F3AF-66002DD6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7D29E-8A62-7475-CEEC-B181C171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5231F-50FE-8E1E-AE9C-F167F600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34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F3EF-C0BC-56C2-E377-EFFA7972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1BD6E-8CAF-4C49-12BE-CDBA6550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3915C-8522-7D14-35D0-D807232E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3467B-EF4B-BBA3-F1C3-52CAC789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54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26DD5-16EC-623F-1413-B837EEB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EDE20-B259-B2B0-476E-95C269C6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3BA7-7439-1E68-DA4C-E0389059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958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1810-2CD6-D3FB-697E-7164F29C5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0F149-662C-EB20-4837-1583B935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300A-0C09-1932-AA40-784AD012B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FBAD4-C755-656B-98D6-55CC181E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80A64-302E-ED56-767E-9303C51C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D50F2-6462-93FA-ADDA-641C8A62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32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5CDE-C446-E873-8FE6-92154F77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FB895-E522-671B-3271-92F16EA55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6E9CF-8A59-EA3C-DF31-F99C4889E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213E-CD32-729E-B1C4-77E3B37D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896C5-9D10-C0E3-17D9-16BC1394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29ADD-AF0D-3561-DE98-1C42B0E5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02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6ED2B5-1C52-17A7-844A-1C4B83B7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D71F-8166-E7C0-4A39-4EC55185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F676-954C-F38B-6AF5-29A48638F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324A8-C885-46CD-9D1D-F350735E5BCA}" type="datetimeFigureOut">
              <a:rPr lang="nl-NL" smtClean="0"/>
              <a:t>6-12-2022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CBD07-02BA-0278-723F-3D164CBA2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6ED41-5C38-E478-5C2F-C51A15800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25EBD-E2A7-4BEF-B7D1-3C5E534DA2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359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06D1F41-7174-4ED6-43F1-DDFE84A7CFD1}"/>
              </a:ext>
            </a:extLst>
          </p:cNvPr>
          <p:cNvGrpSpPr/>
          <p:nvPr/>
        </p:nvGrpSpPr>
        <p:grpSpPr>
          <a:xfrm>
            <a:off x="3271421" y="0"/>
            <a:ext cx="8920579" cy="4362542"/>
            <a:chOff x="3271421" y="0"/>
            <a:chExt cx="8920579" cy="4362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883701-59C8-D94C-6E20-2F4D33518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1580" y="0"/>
              <a:ext cx="8460420" cy="43625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42C527-A256-1B1F-E246-A1DC4CF5B220}"/>
                </a:ext>
              </a:extLst>
            </p:cNvPr>
            <p:cNvSpPr txBox="1"/>
            <p:nvPr/>
          </p:nvSpPr>
          <p:spPr>
            <a:xfrm>
              <a:off x="3271421" y="1273095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7BD9A84-55A2-A995-07D7-7FD4766B5FA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475607" y="1457761"/>
              <a:ext cx="2559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5AB065-285A-0BA3-112E-A25D636AF689}"/>
                </a:ext>
              </a:extLst>
            </p:cNvPr>
            <p:cNvSpPr txBox="1"/>
            <p:nvPr/>
          </p:nvSpPr>
          <p:spPr>
            <a:xfrm>
              <a:off x="3271421" y="635642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0993DF-90B3-50C5-8115-DD1ED2297688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3475607" y="820308"/>
              <a:ext cx="2559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647018D-F5C0-DFE9-CB94-661719C954E6}"/>
              </a:ext>
            </a:extLst>
          </p:cNvPr>
          <p:cNvGrpSpPr/>
          <p:nvPr/>
        </p:nvGrpSpPr>
        <p:grpSpPr>
          <a:xfrm>
            <a:off x="3283998" y="0"/>
            <a:ext cx="8908002" cy="4362542"/>
            <a:chOff x="3283998" y="0"/>
            <a:chExt cx="8908002" cy="436254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BE6DD5-88E3-704F-41A2-3484B93FD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9"/>
            <a:stretch/>
          </p:blipFill>
          <p:spPr>
            <a:xfrm>
              <a:off x="3731580" y="0"/>
              <a:ext cx="8460420" cy="4362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D8F708-92A6-CD0C-F433-6ACDDE889906}"/>
                </a:ext>
              </a:extLst>
            </p:cNvPr>
            <p:cNvSpPr txBox="1"/>
            <p:nvPr/>
          </p:nvSpPr>
          <p:spPr>
            <a:xfrm>
              <a:off x="3283998" y="1975910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A01FA5-05ED-A772-8A28-1D5BAD980C6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3488184" y="2160576"/>
              <a:ext cx="2559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402294-68FF-7F93-E546-8DDC24E6E8FC}"/>
                </a:ext>
              </a:extLst>
            </p:cNvPr>
            <p:cNvSpPr txBox="1"/>
            <p:nvPr/>
          </p:nvSpPr>
          <p:spPr>
            <a:xfrm>
              <a:off x="9561991" y="2181271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ED4B25-BB9E-D3F4-6A50-D1C90EE4E88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9382958" y="1975910"/>
              <a:ext cx="179033" cy="3900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6574EBA-75C8-94EF-2598-F8048E76ECEA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8318377" y="1883577"/>
              <a:ext cx="1243614" cy="48236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D3AFA5-7814-0A95-474E-79F5FE45577F}"/>
              </a:ext>
            </a:extLst>
          </p:cNvPr>
          <p:cNvGrpSpPr/>
          <p:nvPr/>
        </p:nvGrpSpPr>
        <p:grpSpPr>
          <a:xfrm>
            <a:off x="3289177" y="22170"/>
            <a:ext cx="8915399" cy="4340372"/>
            <a:chOff x="3289177" y="22170"/>
            <a:chExt cx="8915399" cy="434037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2EA18C0-7B47-2A73-C2E5-5DEA41305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4157" y="22170"/>
              <a:ext cx="8460419" cy="434037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AE8A0C-7F00-D141-9B74-2A29B4581831}"/>
                </a:ext>
              </a:extLst>
            </p:cNvPr>
            <p:cNvSpPr txBox="1"/>
            <p:nvPr/>
          </p:nvSpPr>
          <p:spPr>
            <a:xfrm>
              <a:off x="3289177" y="2806633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2BB2051-7D79-D8E5-FF6F-00DC25962A0F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>
              <a:off x="3493363" y="2991299"/>
              <a:ext cx="2559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C768DC0-AE1C-26CA-3CE0-16F7A040842F}"/>
              </a:ext>
            </a:extLst>
          </p:cNvPr>
          <p:cNvGrpSpPr/>
          <p:nvPr/>
        </p:nvGrpSpPr>
        <p:grpSpPr>
          <a:xfrm>
            <a:off x="3288437" y="19909"/>
            <a:ext cx="8903563" cy="4342633"/>
            <a:chOff x="3288437" y="19909"/>
            <a:chExt cx="8903563" cy="434263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ADC16B4-9F8D-03EC-442E-E0202793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1580" y="19909"/>
              <a:ext cx="8460420" cy="434263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D5EC2B-78A9-D273-D1E3-2D09E3060B30}"/>
                </a:ext>
              </a:extLst>
            </p:cNvPr>
            <p:cNvSpPr txBox="1"/>
            <p:nvPr/>
          </p:nvSpPr>
          <p:spPr>
            <a:xfrm>
              <a:off x="3288437" y="3883020"/>
              <a:ext cx="20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b="1" dirty="0">
                  <a:solidFill>
                    <a:srgbClr val="FF0000"/>
                  </a:solidFill>
                </a:rPr>
                <a:t>6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C499A2D-82C1-FACE-C7CD-0E3FC6935A41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3492623" y="4067686"/>
              <a:ext cx="2559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808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Tollenaar</dc:creator>
  <cp:lastModifiedBy>Daniel Tollenaar</cp:lastModifiedBy>
  <cp:revision>1</cp:revision>
  <dcterms:created xsi:type="dcterms:W3CDTF">2022-12-06T11:14:43Z</dcterms:created>
  <dcterms:modified xsi:type="dcterms:W3CDTF">2022-12-06T11:57:01Z</dcterms:modified>
</cp:coreProperties>
</file>